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145" autoAdjust="0"/>
  </p:normalViewPr>
  <p:slideViewPr>
    <p:cSldViewPr snapToGrid="0" snapToObjects="1">
      <p:cViewPr varScale="1">
        <p:scale>
          <a:sx n="96" d="100"/>
          <a:sy n="96" d="100"/>
        </p:scale>
        <p:origin x="-128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968">
            <a:off x="965109" y="1038599"/>
            <a:ext cx="3318568" cy="2455980"/>
          </a:xfrm>
          <a:prstGeom prst="rect">
            <a:avLst/>
          </a:prstGeom>
        </p:spPr>
      </p:pic>
      <p:pic>
        <p:nvPicPr>
          <p:cNvPr id="7" name="Picture 6" descr="CGCG039-137_rotated33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3" y="1925733"/>
            <a:ext cx="3354757" cy="36623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41431" y="4271369"/>
            <a:ext cx="102461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26365" y="4646557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5980" y="3355031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0"/>
            <a:ext cx="7523939" cy="6858000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6100" flipV="1">
            <a:off x="777091" y="2255192"/>
            <a:ext cx="4122354" cy="3004470"/>
          </a:xfrm>
          <a:prstGeom prst="rect">
            <a:avLst/>
          </a:prstGeom>
        </p:spPr>
      </p:pic>
      <p:pic>
        <p:nvPicPr>
          <p:cNvPr id="14" name="Picture 13" descr="IC5325_rotated195deg_zoo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48" y="2467580"/>
            <a:ext cx="3750652" cy="38065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39393" y="5093896"/>
            <a:ext cx="1241088" cy="31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5238" y="54720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068" y="4848581"/>
            <a:ext cx="88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84237" y="4848581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5892" y="2467580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7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3" y="2962896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1026739" y="295541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0"/>
            <a:ext cx="7465523" cy="6858000"/>
          </a:xfrm>
          <a:prstGeom prst="rect">
            <a:avLst/>
          </a:prstGeom>
        </p:spPr>
      </p:pic>
      <p:pic>
        <p:nvPicPr>
          <p:cNvPr id="3" name="Picture 2" descr="NGC3513_rotated30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00" y="2219213"/>
            <a:ext cx="3833300" cy="41914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63162" y="4747569"/>
            <a:ext cx="548387" cy="92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6931" y="563074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wavelength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976" y="382403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89" y="52492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side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1525488" y="246043"/>
            <a:ext cx="3981351" cy="29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656717" y="743466"/>
            <a:ext cx="3430328" cy="2538690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4" y="3049679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71311" y="4531115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1218" y="416178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0599" y="451668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1218" y="544022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" y="0"/>
            <a:ext cx="7418790" cy="6858000"/>
          </a:xfrm>
          <a:prstGeom prst="rect">
            <a:avLst/>
          </a:prstGeom>
        </p:spPr>
      </p:pic>
      <p:pic>
        <p:nvPicPr>
          <p:cNvPr id="7" name="Picture 6" descr="NGC4536_rotated13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6" y="2584446"/>
            <a:ext cx="3633876" cy="397819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61218" y="4590657"/>
            <a:ext cx="900414" cy="1065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5786" y="386642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3268" y="42213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side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8909" y="565624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 side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2608" flipV="1">
            <a:off x="972059" y="1145032"/>
            <a:ext cx="3596035" cy="25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8" name="Picture 7" descr="NGC4939_rotated5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4" y="2281759"/>
            <a:ext cx="3420972" cy="36163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3409" y="4779126"/>
            <a:ext cx="1284663" cy="106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8788">
            <a:off x="468988" y="2127918"/>
            <a:ext cx="3975183" cy="29419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591" y="501376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Increasing wavelength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4114" y="3987433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blue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4353" y="4644430"/>
            <a:ext cx="5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4" name="Picture 3" descr="NGC5364_rotated48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9" y="930399"/>
            <a:ext cx="3874761" cy="40963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737483" y="3448192"/>
            <a:ext cx="538968" cy="590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742" y="397997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9781" y="230384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6582" y="355157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2684">
            <a:off x="748175" y="3271849"/>
            <a:ext cx="4039809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65" y="3040858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092337" y="4504965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1798822" y="3583171"/>
            <a:ext cx="3998509" cy="2657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2983" y="567100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1813" y="4504965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4606" y="5390279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48</Words>
  <Application>Microsoft Macintosh PowerPoint</Application>
  <PresentationFormat>On-screen Show 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28</cp:revision>
  <dcterms:created xsi:type="dcterms:W3CDTF">2017-10-19T21:33:50Z</dcterms:created>
  <dcterms:modified xsi:type="dcterms:W3CDTF">2017-10-25T17:19:15Z</dcterms:modified>
</cp:coreProperties>
</file>